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UTO" initials="N" lastIdx="1" clrIdx="0">
    <p:extLst>
      <p:ext uri="{19B8F6BF-5375-455C-9EA6-DF929625EA0E}">
        <p15:presenceInfo xmlns:p15="http://schemas.microsoft.com/office/powerpoint/2012/main" userId="NARU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83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20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84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84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07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95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74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77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6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2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06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53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004E-6E59-464F-A6A7-139F4BD95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Welcome lecture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5BFEB-904F-49C4-8B09-D8F592282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8502" y="3587599"/>
            <a:ext cx="2416053" cy="97762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8000" dirty="0">
                <a:latin typeface="Aharoni" panose="02010803020104030203" pitchFamily="2" charset="-79"/>
                <a:cs typeface="Aharoni" panose="02010803020104030203" pitchFamily="2" charset="-79"/>
              </a:rPr>
              <a:t>By: israa </a:t>
            </a:r>
            <a:r>
              <a:rPr lang="en-US" sz="8000" dirty="0" err="1">
                <a:latin typeface="Aharoni" panose="02010803020104030203" pitchFamily="2" charset="-79"/>
                <a:cs typeface="Aharoni" panose="02010803020104030203" pitchFamily="2" charset="-79"/>
              </a:rPr>
              <a:t>sabri</a:t>
            </a:r>
            <a:endParaRPr lang="en-US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600" dirty="0"/>
              <a:t>                										</a:t>
            </a:r>
          </a:p>
        </p:txBody>
      </p:sp>
    </p:spTree>
    <p:extLst>
      <p:ext uri="{BB962C8B-B14F-4D97-AF65-F5344CB8AC3E}">
        <p14:creationId xmlns:p14="http://schemas.microsoft.com/office/powerpoint/2010/main" val="345359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2E92E-AB54-482F-9D14-F8EABB34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and 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54538-BFED-4B09-A663-D3FDDAE97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1235"/>
            <a:ext cx="8596668" cy="46101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Course subject: Programming and Problem Solving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Theoretical      2 hours (Sunday)</a:t>
            </a:r>
          </a:p>
          <a:p>
            <a:pPr marL="1371600" lvl="3" indent="0">
              <a:buNone/>
            </a:pPr>
            <a:r>
              <a:rPr lang="en-US" sz="2800" dirty="0"/>
              <a:t>             2 hours(Tuesday)</a:t>
            </a:r>
          </a:p>
          <a:p>
            <a:pPr marL="457200" lvl="3" indent="-457200" algn="just">
              <a:buFont typeface="Wingdings" panose="05000000000000000000" pitchFamily="2" charset="2"/>
              <a:buChar char="q"/>
            </a:pPr>
            <a:r>
              <a:rPr lang="en-US" sz="2800" dirty="0"/>
              <a:t>Practical ( electronic lab.) : 3 hours (Saturday)</a:t>
            </a:r>
          </a:p>
          <a:p>
            <a:pPr marL="457200" lvl="3" indent="-457200" algn="just">
              <a:buFont typeface="Wingdings" panose="05000000000000000000" pitchFamily="2" charset="2"/>
              <a:buChar char="q"/>
            </a:pPr>
            <a:r>
              <a:rPr lang="en-US" sz="2800" dirty="0"/>
              <a:t>Total mark: Theoretical mark+ Practical mark+ quizzes+ interaction</a:t>
            </a:r>
            <a:r>
              <a:rPr lang="ar-IQ" sz="2800" dirty="0"/>
              <a:t>  </a:t>
            </a:r>
            <a:r>
              <a:rPr lang="en-US" sz="2800" dirty="0"/>
              <a:t>in a lecture +</a:t>
            </a:r>
            <a:r>
              <a:rPr lang="ar-IQ" sz="2800" dirty="0"/>
              <a:t> </a:t>
            </a:r>
            <a:r>
              <a:rPr lang="en-US" sz="2800" dirty="0"/>
              <a:t>doing the assignments .</a:t>
            </a:r>
            <a:r>
              <a:rPr lang="ar-IQ" sz="2800" dirty="0"/>
              <a:t> </a:t>
            </a:r>
            <a:r>
              <a:rPr lang="en-US" sz="2800" dirty="0"/>
              <a:t>  </a:t>
            </a:r>
          </a:p>
          <a:p>
            <a:pPr marL="0" lvl="3" indent="0">
              <a:buNone/>
            </a:pPr>
            <a:r>
              <a:rPr lang="en-US" sz="2800" dirty="0"/>
              <a:t> </a:t>
            </a:r>
          </a:p>
          <a:p>
            <a:pPr marL="285750" lvl="3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1371600" lvl="3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9C3E21C-1F11-46AD-93D8-A993B20980C1}"/>
              </a:ext>
            </a:extLst>
          </p:cNvPr>
          <p:cNvSpPr/>
          <p:nvPr/>
        </p:nvSpPr>
        <p:spPr>
          <a:xfrm>
            <a:off x="2810262" y="2382984"/>
            <a:ext cx="340140" cy="194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186E8A82-03B4-4E7B-B8C9-1CF8236D8893}"/>
              </a:ext>
            </a:extLst>
          </p:cNvPr>
          <p:cNvSpPr/>
          <p:nvPr/>
        </p:nvSpPr>
        <p:spPr>
          <a:xfrm rot="5400000">
            <a:off x="2745735" y="2617119"/>
            <a:ext cx="469194" cy="3401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E0C0EEB-573C-4186-BEB9-0387A8CF2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3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F7F2-B81F-4FDA-AC4B-E9E551FA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53" y="304800"/>
            <a:ext cx="8596668" cy="1413164"/>
          </a:xfrm>
        </p:spPr>
        <p:txBody>
          <a:bodyPr/>
          <a:lstStyle/>
          <a:p>
            <a:r>
              <a:rPr lang="en-US" dirty="0"/>
              <a:t>computer engineering vs computer science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A6C75A-0344-4F35-AFE3-E0589A048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5625" y="1951964"/>
            <a:ext cx="5231891" cy="3700606"/>
          </a:xfrm>
        </p:spPr>
      </p:pic>
    </p:spTree>
    <p:extLst>
      <p:ext uri="{BB962C8B-B14F-4D97-AF65-F5344CB8AC3E}">
        <p14:creationId xmlns:p14="http://schemas.microsoft.com/office/powerpoint/2010/main" val="34121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1D22-DA1D-4497-BB78-9CD15BDE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A6F59-DB40-4DD9-A1A0-3B63314F6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61925D-B915-4CB9-B8A1-1F06DA03F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263" y="641149"/>
            <a:ext cx="8762284" cy="493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4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39309-C6B6-44FB-A671-C925A26F7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874E8E-9165-435A-9BE7-2F2D43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5" y="1853754"/>
            <a:ext cx="8596668" cy="4531217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Computers are electronic devices that accept data (input), process that data, produce output, and store (storage) the results.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30CE7A-69EE-44FE-A2DE-71224E3DB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793" y="2934477"/>
            <a:ext cx="2402725" cy="320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8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8BF7-0980-464E-8050-BA6B7D81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System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5387AA-3589-4B36-A493-CE1D2FE3B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2206" y="1329136"/>
            <a:ext cx="7548766" cy="4237498"/>
          </a:xfrm>
        </p:spPr>
      </p:pic>
    </p:spTree>
    <p:extLst>
      <p:ext uri="{BB962C8B-B14F-4D97-AF65-F5344CB8AC3E}">
        <p14:creationId xmlns:p14="http://schemas.microsoft.com/office/powerpoint/2010/main" val="235299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86E99CF9-2C2C-4CB1-BFEC-94FEA8BB26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5497" y="874943"/>
            <a:ext cx="8049492" cy="4553964"/>
          </a:xfrm>
        </p:spPr>
      </p:pic>
    </p:spTree>
    <p:extLst>
      <p:ext uri="{BB962C8B-B14F-4D97-AF65-F5344CB8AC3E}">
        <p14:creationId xmlns:p14="http://schemas.microsoft.com/office/powerpoint/2010/main" val="153441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8F01-94F7-481A-B6F7-EC9D3316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2945"/>
          </a:xfrm>
        </p:spPr>
        <p:txBody>
          <a:bodyPr/>
          <a:lstStyle/>
          <a:p>
            <a:r>
              <a:rPr lang="en-US" dirty="0"/>
              <a:t>Types of software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A8BA53-54F8-4878-8F7A-C27562D6AB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2513" y="1751838"/>
            <a:ext cx="3175739" cy="4189748"/>
          </a:xfrm>
        </p:spPr>
      </p:pic>
    </p:spTree>
    <p:extLst>
      <p:ext uri="{BB962C8B-B14F-4D97-AF65-F5344CB8AC3E}">
        <p14:creationId xmlns:p14="http://schemas.microsoft.com/office/powerpoint/2010/main" val="289567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0F400-3B9C-4667-86C7-EFFBBD3BD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256937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446</TotalTime>
  <Words>114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Gill Sans MT</vt:lpstr>
      <vt:lpstr>Wingdings</vt:lpstr>
      <vt:lpstr>Gallery</vt:lpstr>
      <vt:lpstr>Welcome lecture</vt:lpstr>
      <vt:lpstr>Programming and Problem Solving</vt:lpstr>
      <vt:lpstr>computer engineering vs computer science</vt:lpstr>
      <vt:lpstr>PowerPoint Presentation</vt:lpstr>
      <vt:lpstr>What is computer?</vt:lpstr>
      <vt:lpstr>Computer System</vt:lpstr>
      <vt:lpstr>PowerPoint Presentation</vt:lpstr>
      <vt:lpstr>Types of software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NARUTO</dc:creator>
  <cp:lastModifiedBy>israa furati</cp:lastModifiedBy>
  <cp:revision>37</cp:revision>
  <dcterms:created xsi:type="dcterms:W3CDTF">2021-01-09T12:53:28Z</dcterms:created>
  <dcterms:modified xsi:type="dcterms:W3CDTF">2021-01-16T13:13:41Z</dcterms:modified>
</cp:coreProperties>
</file>